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5"/>
  </p:notesMasterIdLst>
  <p:handoutMasterIdLst>
    <p:handoutMasterId r:id="rId46"/>
  </p:handoutMasterIdLst>
  <p:sldIdLst>
    <p:sldId id="427" r:id="rId7"/>
    <p:sldId id="464" r:id="rId8"/>
    <p:sldId id="399" r:id="rId9"/>
    <p:sldId id="388" r:id="rId10"/>
    <p:sldId id="391" r:id="rId11"/>
    <p:sldId id="448" r:id="rId12"/>
    <p:sldId id="401" r:id="rId13"/>
    <p:sldId id="449" r:id="rId14"/>
    <p:sldId id="455" r:id="rId15"/>
    <p:sldId id="405" r:id="rId16"/>
    <p:sldId id="450" r:id="rId17"/>
    <p:sldId id="406" r:id="rId18"/>
    <p:sldId id="456" r:id="rId19"/>
    <p:sldId id="408" r:id="rId20"/>
    <p:sldId id="444" r:id="rId21"/>
    <p:sldId id="409" r:id="rId22"/>
    <p:sldId id="451" r:id="rId23"/>
    <p:sldId id="452" r:id="rId24"/>
    <p:sldId id="434" r:id="rId25"/>
    <p:sldId id="414" r:id="rId26"/>
    <p:sldId id="459" r:id="rId27"/>
    <p:sldId id="411" r:id="rId28"/>
    <p:sldId id="412" r:id="rId29"/>
    <p:sldId id="413" r:id="rId30"/>
    <p:sldId id="415" r:id="rId31"/>
    <p:sldId id="460" r:id="rId32"/>
    <p:sldId id="436" r:id="rId33"/>
    <p:sldId id="430" r:id="rId34"/>
    <p:sldId id="421" r:id="rId35"/>
    <p:sldId id="422" r:id="rId36"/>
    <p:sldId id="420" r:id="rId37"/>
    <p:sldId id="467" r:id="rId38"/>
    <p:sldId id="466" r:id="rId39"/>
    <p:sldId id="441" r:id="rId40"/>
    <p:sldId id="442" r:id="rId41"/>
    <p:sldId id="443" r:id="rId42"/>
    <p:sldId id="457" r:id="rId43"/>
    <p:sldId id="45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7" autoAdjust="0"/>
    <p:restoredTop sz="89871" autoAdjust="0"/>
  </p:normalViewPr>
  <p:slideViewPr>
    <p:cSldViewPr snapToGrid="0" snapToObjects="1">
      <p:cViewPr varScale="1">
        <p:scale>
          <a:sx n="185" d="100"/>
          <a:sy n="185" d="100"/>
        </p:scale>
        <p:origin x="-440" y="-112"/>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4/24/17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4/24/17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14</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29</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30</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34</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35</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9</a:t>
            </a:fld>
            <a:endParaRPr lang="en-US"/>
          </a:p>
        </p:txBody>
      </p:sp>
    </p:spTree>
    <p:extLst>
      <p:ext uri="{BB962C8B-B14F-4D97-AF65-F5344CB8AC3E}">
        <p14:creationId xmlns:p14="http://schemas.microsoft.com/office/powerpoint/2010/main" val="8600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44.emf"/><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s>
</file>

<file path=ppt/slides/_rels/slide13.xml.rels><?xml version="1.0" encoding="UTF-8" standalone="yes"?>
<Relationships xmlns="http://schemas.openxmlformats.org/package/2006/relationships"><Relationship Id="rId11" Type="http://schemas.openxmlformats.org/officeDocument/2006/relationships/image" Target="../media/image33.jpg"/><Relationship Id="rId12" Type="http://schemas.openxmlformats.org/officeDocument/2006/relationships/image" Target="../media/image34.emf"/><Relationship Id="rId13" Type="http://schemas.openxmlformats.org/officeDocument/2006/relationships/image" Target="../media/image35.emf"/><Relationship Id="rId14" Type="http://schemas.openxmlformats.org/officeDocument/2006/relationships/image" Target="../media/image36.emf"/><Relationship Id="rId15" Type="http://schemas.openxmlformats.org/officeDocument/2006/relationships/image" Target="../media/image37.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png"/><Relationship Id="rId7" Type="http://schemas.openxmlformats.org/officeDocument/2006/relationships/image" Target="../media/image42.gif"/><Relationship Id="rId8" Type="http://schemas.openxmlformats.org/officeDocument/2006/relationships/image" Target="../media/image43.png"/><Relationship Id="rId9" Type="http://schemas.openxmlformats.org/officeDocument/2006/relationships/image" Target="../media/image44.emf"/><Relationship Id="rId10"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gif"/><Relationship Id="rId5" Type="http://schemas.openxmlformats.org/officeDocument/2006/relationships/image" Target="../media/image76.png"/><Relationship Id="rId6" Type="http://schemas.openxmlformats.org/officeDocument/2006/relationships/image" Target="../media/image49.png"/><Relationship Id="rId7" Type="http://schemas.openxmlformats.org/officeDocument/2006/relationships/image" Target="../media/image77.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6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3.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42.gif"/><Relationship Id="rId12" Type="http://schemas.openxmlformats.org/officeDocument/2006/relationships/image" Target="../media/image43.png"/><Relationship Id="rId13" Type="http://schemas.openxmlformats.org/officeDocument/2006/relationships/image" Target="../media/image44.emf"/><Relationship Id="rId14" Type="http://schemas.openxmlformats.org/officeDocument/2006/relationships/image" Target="../media/image32.emf"/><Relationship Id="rId15" Type="http://schemas.openxmlformats.org/officeDocument/2006/relationships/image" Target="../media/image33.jpg"/><Relationship Id="rId16" Type="http://schemas.openxmlformats.org/officeDocument/2006/relationships/image" Target="../media/image34.emf"/><Relationship Id="rId17" Type="http://schemas.openxmlformats.org/officeDocument/2006/relationships/image" Target="../media/image35.emf"/><Relationship Id="rId18" Type="http://schemas.openxmlformats.org/officeDocument/2006/relationships/image" Target="../media/image36.emf"/><Relationship Id="rId19"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39.emf"/><Relationship Id="rId9" Type="http://schemas.openxmlformats.org/officeDocument/2006/relationships/image" Target="../media/image40.emf"/><Relationship Id="rId10"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94.jp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96.png"/><Relationship Id="rId5" Type="http://schemas.openxmlformats.org/officeDocument/2006/relationships/image" Target="../media/image97.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emf"/><Relationship Id="rId5" Type="http://schemas.openxmlformats.org/officeDocument/2006/relationships/image" Target="../media/image108.em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png"/><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9.jpg"/><Relationship Id="rId4" Type="http://schemas.openxmlformats.org/officeDocument/2006/relationships/image" Target="../media/image26.png"/><Relationship Id="rId5" Type="http://schemas.openxmlformats.org/officeDocument/2006/relationships/image" Target="../media/image110.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46" Type="http://schemas.openxmlformats.org/officeDocument/2006/relationships/image" Target="../media/image154.png"/><Relationship Id="rId47" Type="http://schemas.openxmlformats.org/officeDocument/2006/relationships/image" Target="../media/image155.png"/><Relationship Id="rId48" Type="http://schemas.openxmlformats.org/officeDocument/2006/relationships/image" Target="../media/image156.png"/><Relationship Id="rId49" Type="http://schemas.openxmlformats.org/officeDocument/2006/relationships/image" Target="../media/image157.png"/><Relationship Id="rId20" Type="http://schemas.openxmlformats.org/officeDocument/2006/relationships/image" Target="../media/image128.jpg"/><Relationship Id="rId21" Type="http://schemas.openxmlformats.org/officeDocument/2006/relationships/image" Target="../media/image129.jpg"/><Relationship Id="rId22" Type="http://schemas.openxmlformats.org/officeDocument/2006/relationships/image" Target="../media/image130.gif"/><Relationship Id="rId23" Type="http://schemas.openxmlformats.org/officeDocument/2006/relationships/image" Target="../media/image131.jpg"/><Relationship Id="rId24" Type="http://schemas.openxmlformats.org/officeDocument/2006/relationships/image" Target="../media/image132.jpg"/><Relationship Id="rId25" Type="http://schemas.openxmlformats.org/officeDocument/2006/relationships/image" Target="../media/image133.jpg"/><Relationship Id="rId26" Type="http://schemas.openxmlformats.org/officeDocument/2006/relationships/image" Target="../media/image134.png"/><Relationship Id="rId27" Type="http://schemas.openxmlformats.org/officeDocument/2006/relationships/image" Target="../media/image135.png"/><Relationship Id="rId28" Type="http://schemas.openxmlformats.org/officeDocument/2006/relationships/image" Target="../media/image136.jpg"/><Relationship Id="rId29" Type="http://schemas.openxmlformats.org/officeDocument/2006/relationships/image" Target="../media/image137.png"/><Relationship Id="rId50" Type="http://schemas.openxmlformats.org/officeDocument/2006/relationships/image" Target="../media/image158.png"/><Relationship Id="rId51" Type="http://schemas.openxmlformats.org/officeDocument/2006/relationships/image" Target="../media/image159.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1.png"/><Relationship Id="rId4" Type="http://schemas.openxmlformats.org/officeDocument/2006/relationships/image" Target="../media/image112.jpg"/><Relationship Id="rId5" Type="http://schemas.openxmlformats.org/officeDocument/2006/relationships/image" Target="../media/image113.png"/><Relationship Id="rId30" Type="http://schemas.openxmlformats.org/officeDocument/2006/relationships/image" Target="../media/image138.png"/><Relationship Id="rId31" Type="http://schemas.openxmlformats.org/officeDocument/2006/relationships/image" Target="../media/image139.png"/><Relationship Id="rId32" Type="http://schemas.openxmlformats.org/officeDocument/2006/relationships/image" Target="../media/image140.png"/><Relationship Id="rId9" Type="http://schemas.openxmlformats.org/officeDocument/2006/relationships/image" Target="../media/image117.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33" Type="http://schemas.openxmlformats.org/officeDocument/2006/relationships/image" Target="../media/image141.jpg"/><Relationship Id="rId34" Type="http://schemas.openxmlformats.org/officeDocument/2006/relationships/image" Target="../media/image142.jpg"/><Relationship Id="rId35" Type="http://schemas.openxmlformats.org/officeDocument/2006/relationships/image" Target="../media/image143.png"/><Relationship Id="rId36" Type="http://schemas.openxmlformats.org/officeDocument/2006/relationships/image" Target="../media/image144.png"/><Relationship Id="rId10" Type="http://schemas.openxmlformats.org/officeDocument/2006/relationships/image" Target="../media/image118.jpg"/><Relationship Id="rId11" Type="http://schemas.openxmlformats.org/officeDocument/2006/relationships/image" Target="../media/image119.png"/><Relationship Id="rId12" Type="http://schemas.openxmlformats.org/officeDocument/2006/relationships/image" Target="../media/image120.png"/><Relationship Id="rId13" Type="http://schemas.openxmlformats.org/officeDocument/2006/relationships/image" Target="../media/image121.gif"/><Relationship Id="rId14" Type="http://schemas.openxmlformats.org/officeDocument/2006/relationships/image" Target="../media/image122.jpg"/><Relationship Id="rId15" Type="http://schemas.openxmlformats.org/officeDocument/2006/relationships/image" Target="../media/image123.png"/><Relationship Id="rId16" Type="http://schemas.openxmlformats.org/officeDocument/2006/relationships/image" Target="../media/image124.png"/><Relationship Id="rId17" Type="http://schemas.openxmlformats.org/officeDocument/2006/relationships/image" Target="../media/image125.png"/><Relationship Id="rId18" Type="http://schemas.openxmlformats.org/officeDocument/2006/relationships/image" Target="../media/image126.png"/><Relationship Id="rId19" Type="http://schemas.openxmlformats.org/officeDocument/2006/relationships/image" Target="../media/image127.png"/><Relationship Id="rId37" Type="http://schemas.openxmlformats.org/officeDocument/2006/relationships/image" Target="../media/image145.png"/><Relationship Id="rId38" Type="http://schemas.openxmlformats.org/officeDocument/2006/relationships/image" Target="../media/image146.png"/><Relationship Id="rId39" Type="http://schemas.openxmlformats.org/officeDocument/2006/relationships/image" Target="../media/image147.png"/><Relationship Id="rId40" Type="http://schemas.openxmlformats.org/officeDocument/2006/relationships/image" Target="../media/image148.png"/><Relationship Id="rId41" Type="http://schemas.openxmlformats.org/officeDocument/2006/relationships/image" Target="../media/image149.png"/><Relationship Id="rId42" Type="http://schemas.openxmlformats.org/officeDocument/2006/relationships/image" Target="../media/image150.png"/><Relationship Id="rId43" Type="http://schemas.openxmlformats.org/officeDocument/2006/relationships/image" Target="../media/image151.jpg"/><Relationship Id="rId44" Type="http://schemas.openxmlformats.org/officeDocument/2006/relationships/image" Target="../media/image152.png"/><Relationship Id="rId45" Type="http://schemas.openxmlformats.org/officeDocument/2006/relationships/image" Target="../media/image15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60.emf"/><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3.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2.png"/></Relationships>
</file>

<file path=ppt/slides/_rels/slide5.xml.rels><?xml version="1.0" encoding="UTF-8" standalone="yes"?>
<Relationships xmlns="http://schemas.openxmlformats.org/package/2006/relationships"><Relationship Id="rId11" Type="http://schemas.openxmlformats.org/officeDocument/2006/relationships/image" Target="../media/image30.emf"/><Relationship Id="rId12"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25.emf"/><Relationship Id="rId5" Type="http://schemas.openxmlformats.org/officeDocument/2006/relationships/image" Target="../media/image26.png"/><Relationship Id="rId6" Type="http://schemas.openxmlformats.org/officeDocument/2006/relationships/image" Target="../media/image27.emf"/><Relationship Id="rId7" Type="http://schemas.openxmlformats.org/officeDocument/2006/relationships/image" Target="../media/image28.emf"/><Relationship Id="rId8" Type="http://schemas.openxmlformats.org/officeDocument/2006/relationships/image" Target="../media/image22.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2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1" Type="http://schemas.openxmlformats.org/officeDocument/2006/relationships/image" Target="../media/image40.emf"/><Relationship Id="rId12" Type="http://schemas.openxmlformats.org/officeDocument/2006/relationships/image" Target="../media/image41.png"/><Relationship Id="rId13" Type="http://schemas.openxmlformats.org/officeDocument/2006/relationships/image" Target="../media/image42.gif"/><Relationship Id="rId14" Type="http://schemas.openxmlformats.org/officeDocument/2006/relationships/image" Target="../media/image43.png"/><Relationship Id="rId15" Type="http://schemas.openxmlformats.org/officeDocument/2006/relationships/image" Target="../media/image44.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0" Type="http://schemas.openxmlformats.org/officeDocument/2006/relationships/image" Target="../media/image39.emf"/></Relationships>
</file>

<file path=ppt/slides/_rels/slide8.xml.rels><?xml version="1.0" encoding="UTF-8" standalone="yes"?>
<Relationships xmlns="http://schemas.openxmlformats.org/package/2006/relationships"><Relationship Id="rId11" Type="http://schemas.openxmlformats.org/officeDocument/2006/relationships/image" Target="../media/image40.emf"/><Relationship Id="rId12" Type="http://schemas.openxmlformats.org/officeDocument/2006/relationships/image" Target="../media/image41.png"/><Relationship Id="rId13" Type="http://schemas.openxmlformats.org/officeDocument/2006/relationships/image" Target="../media/image42.gif"/><Relationship Id="rId14" Type="http://schemas.openxmlformats.org/officeDocument/2006/relationships/image" Target="../media/image43.png"/><Relationship Id="rId15" Type="http://schemas.openxmlformats.org/officeDocument/2006/relationships/image" Target="../media/image44.emf"/><Relationship Id="rId16" Type="http://schemas.openxmlformats.org/officeDocument/2006/relationships/image" Target="../media/image45.png"/><Relationship Id="rId17" Type="http://schemas.openxmlformats.org/officeDocument/2006/relationships/image" Target="../media/image46.emf"/><Relationship Id="rId18" Type="http://schemas.openxmlformats.org/officeDocument/2006/relationships/image" Target="../media/image47.emf"/><Relationship Id="rId19" Type="http://schemas.openxmlformats.org/officeDocument/2006/relationships/image" Target="../media/image48.emf"/><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38.emf"/><Relationship Id="rId10" Type="http://schemas.openxmlformats.org/officeDocument/2006/relationships/image" Target="../media/image39.emf"/></Relationships>
</file>

<file path=ppt/slides/_rels/slide9.xml.rels><?xml version="1.0" encoding="UTF-8" standalone="yes"?>
<Relationships xmlns="http://schemas.openxmlformats.org/package/2006/relationships"><Relationship Id="rId11" Type="http://schemas.openxmlformats.org/officeDocument/2006/relationships/image" Target="../media/image46.emf"/><Relationship Id="rId12" Type="http://schemas.openxmlformats.org/officeDocument/2006/relationships/image" Target="../media/image47.emf"/><Relationship Id="rId13" Type="http://schemas.openxmlformats.org/officeDocument/2006/relationships/image" Target="../media/image4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png"/><Relationship Id="rId17" Type="http://schemas.openxmlformats.org/officeDocument/2006/relationships/image" Target="../media/image42.gif"/><Relationship Id="rId18" Type="http://schemas.openxmlformats.org/officeDocument/2006/relationships/image" Target="../media/image43.png"/><Relationship Id="rId19" Type="http://schemas.openxmlformats.org/officeDocument/2006/relationships/image" Target="../media/image44.emf"/><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2.emf"/><Relationship Id="rId4" Type="http://schemas.openxmlformats.org/officeDocument/2006/relationships/image" Target="../media/image33.jpg"/><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7.emf"/><Relationship Id="rId9" Type="http://schemas.openxmlformats.org/officeDocument/2006/relationships/image" Target="../media/image45.png"/><Relationship Id="rId10"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Brian </a:t>
            </a:r>
            <a:r>
              <a:rPr lang="en-US" sz="1800" smtClean="0">
                <a:solidFill>
                  <a:schemeClr val="bg1"/>
                </a:solidFill>
                <a:latin typeface="Arial"/>
              </a:rPr>
              <a:t>Jimerson, </a:t>
            </a:r>
            <a:r>
              <a:rPr lang="en-US" sz="1800" dirty="0" smtClean="0">
                <a:solidFill>
                  <a:schemeClr val="bg1"/>
                </a:solidFill>
                <a:latin typeface="Arial"/>
              </a:rPr>
              <a:t>Steve Womack, </a:t>
            </a:r>
            <a:r>
              <a:rPr lang="en-US" sz="1800" dirty="0" smtClean="0">
                <a:solidFill>
                  <a:schemeClr val="bg1"/>
                </a:solidFill>
                <a:latin typeface="Arial"/>
              </a:rPr>
              <a:t>Dan Kennedy</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10</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12</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13</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13</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14</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16</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19</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20</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21</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22</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24</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29</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3</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30</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12126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35</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36</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37</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38</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4</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9</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72674</TotalTime>
  <Words>4698</Words>
  <Application>Microsoft Macintosh PowerPoint</Application>
  <PresentationFormat>On-screen Show (16:9)</PresentationFormat>
  <Paragraphs>691</Paragraphs>
  <Slides>38</Slides>
  <Notes>37</Notes>
  <HiddenSlides>4</HiddenSlides>
  <MMClips>0</MMClips>
  <ScaleCrop>false</ScaleCrop>
  <HeadingPairs>
    <vt:vector size="4" baseType="variant">
      <vt:variant>
        <vt:lpstr>Theme</vt:lpstr>
      </vt:variant>
      <vt:variant>
        <vt:i4>6</vt:i4>
      </vt:variant>
      <vt:variant>
        <vt:lpstr>Slide Titles</vt:lpstr>
      </vt:variant>
      <vt:variant>
        <vt:i4>38</vt:i4>
      </vt:variant>
    </vt:vector>
  </HeadingPairs>
  <TitlesOfParts>
    <vt:vector size="44" baseType="lpstr">
      <vt:lpstr>Pivotal Main</vt:lpstr>
      <vt:lpstr>1_Pivotal Main</vt:lpstr>
      <vt:lpstr>Office Theme</vt:lpstr>
      <vt:lpstr>1_Office Theme</vt:lpstr>
      <vt:lpstr>2_Pivotal Main</vt:lpstr>
      <vt:lpstr>2_Office Theme</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Stephen Womack</cp:lastModifiedBy>
  <cp:revision>1869</cp:revision>
  <cp:lastPrinted>2015-08-14T15:58:30Z</cp:lastPrinted>
  <dcterms:created xsi:type="dcterms:W3CDTF">2015-05-27T14:59:12Z</dcterms:created>
  <dcterms:modified xsi:type="dcterms:W3CDTF">2017-04-24T18:41:05Z</dcterms:modified>
</cp:coreProperties>
</file>